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66" r:id="rId8"/>
    <p:sldId id="260" r:id="rId9"/>
    <p:sldId id="259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7" r:id="rId21"/>
    <p:sldId id="276" r:id="rId22"/>
    <p:sldId id="279" r:id="rId23"/>
    <p:sldId id="275" r:id="rId24"/>
    <p:sldId id="280" r:id="rId25"/>
    <p:sldId id="281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BE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_filial11\Рабочий стол\1613583097_14-p-fon-dlya-prezentatsii-teatr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88624" cy="691911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640" y="1234722"/>
            <a:ext cx="748883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средство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социокультурной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реабилитации детей  с инвалидностью в библиотеке №10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Подзаголовок: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«Часы русского фольклора» - работа театральной студии «Колокольчик» (дети-инвалиды) в Год культурного наследия народов РФ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88640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6600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Особый театр» 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D:\doc\фотки бф №10\2022\дети инвалиды\фестиваль в фонде Александра Невского\1651307331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645428"/>
            <a:ext cx="2950096" cy="221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\фотки бф №10\2022\дети инвалиды\фестиваль в фонде Александра Невского\1651306703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09120"/>
            <a:ext cx="190653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oc\фотки бф №10\2022\дети инвалиды\фестиваль в фонде Александра Невского\1651306626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653136"/>
            <a:ext cx="259005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755576" y="0"/>
            <a:ext cx="6840760" cy="42930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За время многолетней работы с  детьми инвалидами сформировались три направления </a:t>
            </a:r>
            <a:r>
              <a:rPr lang="ru-RU" sz="2000" b="1" dirty="0" err="1" smtClean="0">
                <a:solidFill>
                  <a:srgbClr val="FFFF00"/>
                </a:solidFill>
              </a:rPr>
              <a:t>социокультурной</a:t>
            </a:r>
            <a:r>
              <a:rPr lang="ru-RU" sz="2000" b="1" dirty="0" smtClean="0">
                <a:solidFill>
                  <a:srgbClr val="FFFF00"/>
                </a:solidFill>
              </a:rPr>
              <a:t> реабилитации: </a:t>
            </a:r>
            <a:r>
              <a:rPr lang="ru-RU" sz="2000" b="1" dirty="0" err="1" smtClean="0">
                <a:solidFill>
                  <a:srgbClr val="FFFF00"/>
                </a:solidFill>
              </a:rPr>
              <a:t>досуговое</a:t>
            </a:r>
            <a:r>
              <a:rPr lang="ru-RU" sz="2000" b="1" dirty="0" smtClean="0">
                <a:solidFill>
                  <a:srgbClr val="FFFF00"/>
                </a:solidFill>
              </a:rPr>
              <a:t>, просветительское, творческое. Ключевые методы реабилитации – </a:t>
            </a:r>
            <a:r>
              <a:rPr lang="ru-RU" sz="2000" b="1" dirty="0" err="1" smtClean="0">
                <a:solidFill>
                  <a:srgbClr val="FFFF00"/>
                </a:solidFill>
              </a:rPr>
              <a:t>библиотерапия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сказкотерапия</a:t>
            </a:r>
            <a:r>
              <a:rPr lang="ru-RU" sz="2000" b="1" dirty="0" smtClean="0">
                <a:solidFill>
                  <a:srgbClr val="FFFF00"/>
                </a:solidFill>
              </a:rPr>
              <a:t>, игровая терапия, </a:t>
            </a:r>
            <a:r>
              <a:rPr lang="ru-RU" sz="2000" b="1" dirty="0" err="1" smtClean="0">
                <a:solidFill>
                  <a:srgbClr val="FFFF00"/>
                </a:solidFill>
              </a:rPr>
              <a:t>арт-терапия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театротерапия</a:t>
            </a:r>
            <a:r>
              <a:rPr lang="ru-RU" sz="2000" b="1" dirty="0" smtClean="0">
                <a:solidFill>
                  <a:srgbClr val="FFFF00"/>
                </a:solidFill>
              </a:rPr>
              <a:t>.  Особенно эти формы раскрылись в год культурного наследия народов РФ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121" name="Picture 1" descr="D:\doc\фотки бф №10\2022\акции\библиосумерки\IMG_0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847975" cy="288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Двойная стрелка влево/вправо 2"/>
          <p:cNvSpPr/>
          <p:nvPr/>
        </p:nvSpPr>
        <p:spPr>
          <a:xfrm>
            <a:off x="1475656" y="1412776"/>
            <a:ext cx="5976664" cy="21602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«Забавы у русской печи» (святочные посиделки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январь 2022г.)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097" name="Picture 1" descr="D:\doc\фотки бф №10\2022\дети инвалиды\забавы у русской пкчи\IMG_4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4682564" cy="3311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D:\doc\фотки бф №10\2022\дети инвалиды\забавы у русской пкчи\IMG_4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32403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D:\doc\фотки бф №10\2022\дети инвалиды\забавы у русской пкчи\IMG_4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780928"/>
            <a:ext cx="37444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D:\doc\фотки бф №10\2022\дети инвалиды\забавы у русской пкчи\IMG_4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492896"/>
            <a:ext cx="4032448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D:\doc\фотки бф №10\2022\дети инвалиды\забавы у русской пкчи\IMG_4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0"/>
            <a:ext cx="4104456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Двойная стрелка влево/вправо 2"/>
          <p:cNvSpPr/>
          <p:nvPr/>
        </p:nvSpPr>
        <p:spPr>
          <a:xfrm>
            <a:off x="683568" y="1340768"/>
            <a:ext cx="7920880" cy="23762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«Путешествие по страницам русского фольклора»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( литературно-музыкальная завалинка – февраль 2022г. )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4577" name="Picture 1" descr="D:\doc\фотки бф №10\2022\дети инвалиды\фольклорная завалинка инвалиды\IMG_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01008"/>
            <a:ext cx="30243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D:\doc\фотки бф №10\2022\дети инвалиды\фольклорная завалинка инвалиды\IMG_0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295232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стрелка влево/вправо 2"/>
          <p:cNvSpPr/>
          <p:nvPr/>
        </p:nvSpPr>
        <p:spPr>
          <a:xfrm>
            <a:off x="1259632" y="0"/>
            <a:ext cx="7884368" cy="22768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«Масленица – </a:t>
            </a:r>
            <a:r>
              <a:rPr lang="ru-RU" sz="2400" b="1" dirty="0" err="1" smtClean="0">
                <a:solidFill>
                  <a:srgbClr val="FFFF00"/>
                </a:solidFill>
              </a:rPr>
              <a:t>блинница</a:t>
            </a:r>
            <a:r>
              <a:rPr lang="ru-RU" sz="2400" b="1" dirty="0" smtClean="0">
                <a:solidFill>
                  <a:srgbClr val="FFFF00"/>
                </a:solidFill>
              </a:rPr>
              <a:t>, весны именинница» (масленичные посиделки – март 2022г.)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6626" name="Picture 2" descr="D:\doc\фотки бф №10\2022\дети инвалиды\масленица инвалиды\IMG_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62826"/>
            <a:ext cx="6152232" cy="4614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7650" name="Picture 2" descr="D:\doc\фотки бф №10\2022\дети инвалиды\масленица инвалиды\IMG_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3487936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D:\doc\фотки бф №10\2022\дети инвалиды\масленица инвалиды\IMG_0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324036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D:\doc\фотки бф №10\2022\дети инвалиды\масленица инвалиды\IMG_0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149080"/>
            <a:ext cx="28803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077072"/>
            <a:ext cx="316835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Двойная стрелка влево/вправо 3"/>
          <p:cNvSpPr/>
          <p:nvPr/>
        </p:nvSpPr>
        <p:spPr>
          <a:xfrm>
            <a:off x="467544" y="0"/>
            <a:ext cx="8676456" cy="22768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«Праздник весеннего пробуждения – Благовещение » (познавательно-игровой час – апрель 2022г)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doc\фотки бф №10\2022\дети инвалиды\инвалиды благовещение\IMG_0282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4320480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doc\фотки бф №10\2022\дети инвалиды\инвалиды благовещение\IMG_026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8"/>
            <a:ext cx="4104456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Двойная стрелка влево/вправо 2"/>
          <p:cNvSpPr/>
          <p:nvPr/>
        </p:nvSpPr>
        <p:spPr>
          <a:xfrm>
            <a:off x="683568" y="1196752"/>
            <a:ext cx="7776864" cy="21602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«Пасхальная весна в библиотеке»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(пасхальные посиделки – апрель 2022г.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doc\фотки бф №10\2022\дети инвалиды\вербное инвалиды\IMG_0553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24944"/>
            <a:ext cx="4640064" cy="34800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doc\фотки бф №10\2022\дети инвалиды\вербное инвалиды\IMG_053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4968552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\фотки бф №10\2022\дети инвалиды\вербное инвалиды\IMG_0575 (3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42900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Двойная стрелка влево/вправо 2"/>
          <p:cNvSpPr/>
          <p:nvPr/>
        </p:nvSpPr>
        <p:spPr>
          <a:xfrm>
            <a:off x="467544" y="1196752"/>
            <a:ext cx="8352928" cy="24482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Библиосумерки</a:t>
            </a:r>
            <a:r>
              <a:rPr lang="ru-RU" sz="2000" b="1" dirty="0" smtClean="0">
                <a:solidFill>
                  <a:srgbClr val="FFFF00"/>
                </a:solidFill>
              </a:rPr>
              <a:t> – 2022, в рамках традиционной акции поддержки чтения </a:t>
            </a:r>
            <a:r>
              <a:rPr lang="ru-RU" sz="2000" b="1" dirty="0" err="1" smtClean="0">
                <a:solidFill>
                  <a:srgbClr val="FFFF00"/>
                </a:solidFill>
              </a:rPr>
              <a:t>Библионочь</a:t>
            </a:r>
            <a:r>
              <a:rPr lang="ru-RU" sz="2000" b="1" dirty="0" smtClean="0">
                <a:solidFill>
                  <a:srgbClr val="FFFF00"/>
                </a:solidFill>
              </a:rPr>
              <a:t> – 2022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«Традиции русского чаепития» -  фольклорные посиделки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4563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oc\фотки бф №10\2022\акции\библиосумерки\IMG_0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360040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19672" y="45204"/>
            <a:ext cx="69127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Чем важна работа с детьми-инвалидами в общедоступной библиотеке? Одна из задач,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 были поставлены государством в работе с детьми-инвалидами, – это их социализация, гармоничное встраивание в жизнь общества. В связи с этим роль общедоступной библиотеки незаменима.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03648" y="2749567"/>
            <a:ext cx="74888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Традиционно принято приглашать детей-инвалидов к участию в пассивных ролях: посмотреть, послушать,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поприсутствовать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Но для эффективной социализации этого недостаточно. Важно привлекать их в интерактивный формат взаимодействия, когда они сами являются активными участниками процесса.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Вот для этого и была создана при клубе выходного дня «Остров доброты» театральная студия «Колокольчик»,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именно вокруг нее закрутилась вся дальнейшая деятельность  работы с детьми инвалидами в библиотеке №10.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3240360" cy="278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528392" cy="271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140968"/>
            <a:ext cx="32845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D:\doc\фотки бф №10\2022\акции\библиосумерки\IMG_05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140968"/>
            <a:ext cx="374441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Двойная стрелка влево/вправо 6"/>
          <p:cNvSpPr/>
          <p:nvPr/>
        </p:nvSpPr>
        <p:spPr>
          <a:xfrm>
            <a:off x="395536" y="1196752"/>
            <a:ext cx="8352928" cy="24482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«Пасхальная история»  - премьера  спектакля театральной студии «Колокольчик»  в Год культурного наследия народов РФ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561662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doc\фотки бф №10\2022\дети инвалиды\пасхальный спектакль\IMG_0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446449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12976"/>
            <a:ext cx="41764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Bibl_filial11\Рабочий стол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84039">
            <a:off x="6330354" y="580493"/>
            <a:ext cx="167411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Bibl_filial11\Рабочий стол\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17032"/>
            <a:ext cx="3491880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D:\doc\фотки бф №10\2022\дети инвалиды\пасхальный спектакль\IMG_0731 (4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080224" cy="45601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511256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\фотки бф №10\2022\дети инвалиды\пасхальный спектакль\IMG_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429000"/>
            <a:ext cx="43204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581999">
            <a:off x="5419322" y="1087313"/>
            <a:ext cx="34227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Театральная студия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«Колокольчик»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535890">
            <a:off x="0" y="4690882"/>
            <a:ext cx="3419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Пасхальная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19672" y="-489401"/>
            <a:ext cx="324036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Спектакль прошёл с большим успехом, все остались очень довольны. После премьеры состоялось чаепитие со сладостями, организованное родителями. Мероприятие получилось по-доброму семейным и уютным.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D:\doc\фотки бф №10\2022\дети инвалиды\пасхальный спектакль\IMG_0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42798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-2481131"/>
            <a:ext cx="7776864" cy="86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"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Люди с особенностями в развитии действительно напоминают о ценности жизни любого человека своим существованием. Потому что даже в демократическом обществе этот тезис формален – на деле это не так, но об этом надо напоминать.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Это – их вклад" -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Карл </a:t>
            </a:r>
            <a:r>
              <a:rPr kumimoji="0" lang="ru-RU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Грюневальд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С такими людьми надо заниматься с самого детства, их не надо причислять к инвалидам и навешивать ярлык. Просто нужно понять, что они иные.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1772817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"Особый театр" — театральный коллектив, объединяющий актеров с особенностями развития</a:t>
            </a: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44008" y="1908931"/>
            <a:ext cx="28803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Сегодня в России работает более 100 особых театров. Они становится неотъемлемой частью общего культурного процесса.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6" name="Picture 4" descr="C:\Documents and Settings\Bibl_filial11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3690156" cy="246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Bibl_filial11\Рабочий стол\DSCF3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30594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31640" y="65528"/>
            <a:ext cx="756084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Опыт "Особого театра" свидетельствует,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творчество людей с инвалидностью должно рассматриваться не только как форма и метод их реабилитации, а как неотъемлемая часть общей культуры общества, его нравственного здоровья и, как один из важнейших инструментов интеграции инвалидов. Где интеграция подразумевает движение навстречу друг другу. Именно искусство дает возможность увидеть в человеке с инвалидностью человека творческого и закладывает в культуре фундамент паритетного к нему отношения.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71600" y="3641407"/>
            <a:ext cx="817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"Особый театр" –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яркий пример того, что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 с нарушениями развития – социально активны и продуктивны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1988840"/>
            <a:ext cx="5688632" cy="163121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 время работы театральная студия «Колокольчик» из просто терапевтического  театра переросла в коллектив, стремящийся к развитию и расширению границ своего творчества . </a:t>
            </a:r>
            <a:endParaRPr lang="ru-RU" sz="2000" b="1" dirty="0"/>
          </a:p>
        </p:txBody>
      </p:sp>
      <p:pic>
        <p:nvPicPr>
          <p:cNvPr id="21505" name="Picture 1" descr="D:\doc\инвалиды\дети инвалиды\Слайд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363589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3" y="3645024"/>
            <a:ext cx="36724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19672" y="1153199"/>
            <a:ext cx="6912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43608" y="188698"/>
            <a:ext cx="7632848" cy="600164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Итоговой формой театральной деятельности в студии «Колокольчик» является работа над спектаклем.  Что она в себя включает: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выбор пьесы или инсценировки и её обсуждение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знакомство с пьесой,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совместное чтение и весь творческий процесс постановки от этюдов к спектаклю;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работа над отдельными эпизодами в форме этюдов с импровизированным текстом;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поиски музыкально-пластического решения отдельных эпизодов,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работа по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сцендвижению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созданию ярких образов;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изготовление эскизов и декораций;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репетиции отдельных картин и всей пьесы целиком;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премьера спектакля;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последующий анализ его с детьми.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481" name="Picture 1" descr="D:\doc\фотки бф №10\2022\дети инвалиды\вербное инвалиды\IMG_0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4208016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D:\doc\фотки бф №10\2022\дети инвалиды\вербное инвалиды\IMG_0580 (4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4424040" cy="3318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D:\doc\фотки бф №10\2022\дети инвалиды\фольклорная завалинка инвалиды\IMG_0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01008"/>
            <a:ext cx="403244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Табличка 9"/>
          <p:cNvSpPr/>
          <p:nvPr/>
        </p:nvSpPr>
        <p:spPr>
          <a:xfrm>
            <a:off x="1187624" y="188640"/>
            <a:ext cx="7776864" cy="648072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Наша театральная студия «Колокольчик»  – это театр игры и фантазии, движения и совместного творчества, надежды и мечты.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Занятие особых детей в театральной студии  «Колокольчик» повышает их уверенность и способность к социальной адаптации. В прошлом тихие, эмоционально зажатые дети заметно раскрепощаются, раскрывая миру свои многочисленные таланты.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Театрально-игровая деятельность направлена на развитие игрового поведения детей, формирование умения общаться со сверстниками и взрослыми людьми в различных жизненных ситуациях.   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_filial11\Рабочий стол\7d4daabf1c3fc100896eafbe1c2d4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Выноска со стрелкой вниз 3"/>
          <p:cNvSpPr/>
          <p:nvPr/>
        </p:nvSpPr>
        <p:spPr>
          <a:xfrm>
            <a:off x="2123728" y="908720"/>
            <a:ext cx="4752528" cy="2952328"/>
          </a:xfrm>
          <a:prstGeom prst="downArrowCallout">
            <a:avLst/>
          </a:prstGeom>
          <a:solidFill>
            <a:srgbClr val="E0BE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Занятия в театральной студии «Колокольчик» при клубе выходного дня «Остров доброты» помогают особым детям развиваться культурно и интеллектуально, расширить круг общения со сверстниками и найти новых друзей, что очень важно для развития таких детей.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7170" name="Picture 2" descr="D:\doc\фотки бф №10\2022\дети инвалиды\фольклорная завалинка инвалиды\IMG_0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17032"/>
            <a:ext cx="3096344" cy="278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doc\фотки бф №10\2022\дети инвалиды\фольклорная завалинка инвалиды\IMG_0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352839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664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46</cp:revision>
  <dcterms:modified xsi:type="dcterms:W3CDTF">2022-08-19T11:14:55Z</dcterms:modified>
</cp:coreProperties>
</file>